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30296C6D-3E01-444D-83E8-8B1441F95785}"/>
</file>

<file path=customXml/itemProps2.xml><?xml version="1.0" encoding="utf-8"?>
<ds:datastoreItem xmlns:ds="http://schemas.openxmlformats.org/officeDocument/2006/customXml" ds:itemID="{7A338207-7419-4700-AA85-F60EE6AB131F}"/>
</file>

<file path=customXml/itemProps3.xml><?xml version="1.0" encoding="utf-8"?>
<ds:datastoreItem xmlns:ds="http://schemas.openxmlformats.org/officeDocument/2006/customXml" ds:itemID="{CDBADC84-1C00-44D1-BCE2-5520E39AEC4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