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slide" Target="slides/slide5.xml"/><Relationship Id="rId5" Type="http://schemas.openxmlformats.org/officeDocument/2006/relationships/theme" Target="theme/theme1.xml"/><Relationship Id="rId15" Type="http://schemas.openxmlformats.org/officeDocument/2006/relationships/customXml" Target="../customXml/item3.xml"/><Relationship Id="rId10" Type="http://schemas.openxmlformats.org/officeDocument/2006/relationships/slide" Target="slides/slide4.xml"/><Relationship Id="rId4" Type="http://schemas.openxmlformats.org/officeDocument/2006/relationships/viewProps" Target="viewProps.xml"/><Relationship Id="rId9" Type="http://schemas.openxmlformats.org/officeDocument/2006/relationships/slide" Target="slides/slide3.xml"/><Relationship Id="rId14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9375AAB1-32FF-4D0D-9FA7-282969F7047A}"/>
</file>

<file path=customXml/itemProps2.xml><?xml version="1.0" encoding="utf-8"?>
<ds:datastoreItem xmlns:ds="http://schemas.openxmlformats.org/officeDocument/2006/customXml" ds:itemID="{FDBFCE77-C52D-44F7-BD2C-8CF5A635B56F}"/>
</file>

<file path=customXml/itemProps3.xml><?xml version="1.0" encoding="utf-8"?>
<ds:datastoreItem xmlns:ds="http://schemas.openxmlformats.org/officeDocument/2006/customXml" ds:itemID="{192FC6F2-3F56-4CEC-9044-1E7587AFE7A4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