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4DD4043-815B-4DA4-9EBC-41D30A415014}"/>
</file>

<file path=customXml/itemProps2.xml><?xml version="1.0" encoding="utf-8"?>
<ds:datastoreItem xmlns:ds="http://schemas.openxmlformats.org/officeDocument/2006/customXml" ds:itemID="{5C5111C0-5695-4ED8-8409-A5D72E3BACA6}"/>
</file>

<file path=customXml/itemProps3.xml><?xml version="1.0" encoding="utf-8"?>
<ds:datastoreItem xmlns:ds="http://schemas.openxmlformats.org/officeDocument/2006/customXml" ds:itemID="{B7138776-B61A-4E5A-B9D3-47B7E1ACC6C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