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428DC7C-F8C4-46C4-8694-B8B55615182C}"/>
</file>

<file path=customXml/itemProps2.xml><?xml version="1.0" encoding="utf-8"?>
<ds:datastoreItem xmlns:ds="http://schemas.openxmlformats.org/officeDocument/2006/customXml" ds:itemID="{4E08CCEB-2837-416D-98D0-44E6AA5BC68E}"/>
</file>

<file path=customXml/itemProps3.xml><?xml version="1.0" encoding="utf-8"?>
<ds:datastoreItem xmlns:ds="http://schemas.openxmlformats.org/officeDocument/2006/customXml" ds:itemID="{EDE426AC-C1B1-42FC-8C94-D253B4AFFF8C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