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3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2.xml"/><Relationship Id="rId5" Type="http://schemas.openxmlformats.org/officeDocument/2006/relationships/theme" Target="theme/theme1.xml"/><Relationship Id="rId10" Type="http://schemas.openxmlformats.org/officeDocument/2006/relationships/customXml" Target="../customXml/item1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FD030CA3-20CD-41FD-ABB2-8324927803B8}"/>
</file>

<file path=customXml/itemProps2.xml><?xml version="1.0" encoding="utf-8"?>
<ds:datastoreItem xmlns:ds="http://schemas.openxmlformats.org/officeDocument/2006/customXml" ds:itemID="{3FF44683-7C7C-42F6-BF08-F4FFFAC5694E}"/>
</file>

<file path=customXml/itemProps3.xml><?xml version="1.0" encoding="utf-8"?>
<ds:datastoreItem xmlns:ds="http://schemas.openxmlformats.org/officeDocument/2006/customXml" ds:itemID="{A04AAD2C-97EA-4EB5-82DF-AF49CD78A6AB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