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2A119AD-1262-4150-9912-8D81FAFB8B28}"/>
</file>

<file path=customXml/itemProps2.xml><?xml version="1.0" encoding="utf-8"?>
<ds:datastoreItem xmlns:ds="http://schemas.openxmlformats.org/officeDocument/2006/customXml" ds:itemID="{296CC6D7-1EF5-423D-BD18-7942528E3C02}"/>
</file>

<file path=customXml/itemProps3.xml><?xml version="1.0" encoding="utf-8"?>
<ds:datastoreItem xmlns:ds="http://schemas.openxmlformats.org/officeDocument/2006/customXml" ds:itemID="{05768434-3DD3-43A6-98DE-476178FFA22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