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customXml" Target="../customXml/item3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2.xml"/><Relationship Id="rId5" Type="http://schemas.openxmlformats.org/officeDocument/2006/relationships/theme" Target="theme/theme1.xml"/><Relationship Id="rId10" Type="http://schemas.openxmlformats.org/officeDocument/2006/relationships/customXml" Target="../customXml/item1.xml"/><Relationship Id="rId4" Type="http://schemas.openxmlformats.org/officeDocument/2006/relationships/viewProps" Target="viewProps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D305DACA-BFC3-436D-95D0-F90ADDFF82E0}"/>
</file>

<file path=customXml/itemProps2.xml><?xml version="1.0" encoding="utf-8"?>
<ds:datastoreItem xmlns:ds="http://schemas.openxmlformats.org/officeDocument/2006/customXml" ds:itemID="{3B05B18A-329F-43B2-BFA7-DCFF4291FDAA}"/>
</file>

<file path=customXml/itemProps3.xml><?xml version="1.0" encoding="utf-8"?>
<ds:datastoreItem xmlns:ds="http://schemas.openxmlformats.org/officeDocument/2006/customXml" ds:itemID="{E4B5B63C-984F-40F6-BEEA-3E15DBFCCBC5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