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67420BC-AF1F-472B-9B79-875EBC18424F}"/>
</file>

<file path=customXml/itemProps2.xml><?xml version="1.0" encoding="utf-8"?>
<ds:datastoreItem xmlns:ds="http://schemas.openxmlformats.org/officeDocument/2006/customXml" ds:itemID="{96ECBD87-9AEA-4791-A488-70C8980C51E3}"/>
</file>

<file path=customXml/itemProps3.xml><?xml version="1.0" encoding="utf-8"?>
<ds:datastoreItem xmlns:ds="http://schemas.openxmlformats.org/officeDocument/2006/customXml" ds:itemID="{21D462AF-9FAD-4E64-BD19-90264B6B198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