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customXml" Target="../customXml/item3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2.xml"/><Relationship Id="rId5" Type="http://schemas.openxmlformats.org/officeDocument/2006/relationships/theme" Target="theme/theme1.xml"/><Relationship Id="rId10" Type="http://schemas.openxmlformats.org/officeDocument/2006/relationships/customXml" Target="../customXml/item1.xml"/><Relationship Id="rId4" Type="http://schemas.openxmlformats.org/officeDocument/2006/relationships/viewProps" Target="viewProps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CE51D2C5-DEF7-41DF-B754-9FD047A00E0B}"/>
</file>

<file path=customXml/itemProps2.xml><?xml version="1.0" encoding="utf-8"?>
<ds:datastoreItem xmlns:ds="http://schemas.openxmlformats.org/officeDocument/2006/customXml" ds:itemID="{7890705F-9C68-4D23-B559-AAAA153786E8}"/>
</file>

<file path=customXml/itemProps3.xml><?xml version="1.0" encoding="utf-8"?>
<ds:datastoreItem xmlns:ds="http://schemas.openxmlformats.org/officeDocument/2006/customXml" ds:itemID="{05692A82-F039-430E-872A-341F7CCF7F35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