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3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2.xml"/><Relationship Id="rId5" Type="http://schemas.openxmlformats.org/officeDocument/2006/relationships/theme" Target="theme/theme1.xml"/><Relationship Id="rId10" Type="http://schemas.openxmlformats.org/officeDocument/2006/relationships/customXml" Target="../customXml/item1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80053FE2-CAF8-4538-9C46-246951003D64}"/>
</file>

<file path=customXml/itemProps2.xml><?xml version="1.0" encoding="utf-8"?>
<ds:datastoreItem xmlns:ds="http://schemas.openxmlformats.org/officeDocument/2006/customXml" ds:itemID="{2ED1B296-261B-4503-A32C-71BDAA03F410}"/>
</file>

<file path=customXml/itemProps3.xml><?xml version="1.0" encoding="utf-8"?>
<ds:datastoreItem xmlns:ds="http://schemas.openxmlformats.org/officeDocument/2006/customXml" ds:itemID="{B197FC65-1A29-4695-986D-2134F1F22E25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