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3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2.xml"/><Relationship Id="rId5" Type="http://schemas.openxmlformats.org/officeDocument/2006/relationships/theme" Target="theme/theme1.xml"/><Relationship Id="rId10" Type="http://schemas.openxmlformats.org/officeDocument/2006/relationships/customXml" Target="../customXml/item1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672E60D-0130-4B0D-949F-F3411CC64214}"/>
</file>

<file path=customXml/itemProps2.xml><?xml version="1.0" encoding="utf-8"?>
<ds:datastoreItem xmlns:ds="http://schemas.openxmlformats.org/officeDocument/2006/customXml" ds:itemID="{03853B3C-62A0-4BD3-868F-3B3348DD039B}"/>
</file>

<file path=customXml/itemProps3.xml><?xml version="1.0" encoding="utf-8"?>
<ds:datastoreItem xmlns:ds="http://schemas.openxmlformats.org/officeDocument/2006/customXml" ds:itemID="{4B68905B-4D8C-4204-8563-57DC09019C12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