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36CB35E-239D-4699-97FE-DAD57EF318A0}"/>
</file>

<file path=customXml/itemProps2.xml><?xml version="1.0" encoding="utf-8"?>
<ds:datastoreItem xmlns:ds="http://schemas.openxmlformats.org/officeDocument/2006/customXml" ds:itemID="{4324DC52-23F4-45C6-A61D-CA63881C20D3}"/>
</file>

<file path=customXml/itemProps3.xml><?xml version="1.0" encoding="utf-8"?>
<ds:datastoreItem xmlns:ds="http://schemas.openxmlformats.org/officeDocument/2006/customXml" ds:itemID="{D1982C9A-832D-4B43-8D79-44D91E3BD22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