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3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2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1.xml"/><Relationship Id="rId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9288001C-964F-4B84-9B96-E7AABC834174}"/>
</file>

<file path=customXml/itemProps2.xml><?xml version="1.0" encoding="utf-8"?>
<ds:datastoreItem xmlns:ds="http://schemas.openxmlformats.org/officeDocument/2006/customXml" ds:itemID="{9A7B8B86-AE90-4F97-A89B-1AEAC1BE7020}"/>
</file>

<file path=customXml/itemProps3.xml><?xml version="1.0" encoding="utf-8"?>
<ds:datastoreItem xmlns:ds="http://schemas.openxmlformats.org/officeDocument/2006/customXml" ds:itemID="{B972051A-2F92-4AB3-B58C-97C1962BA5F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