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customXml" Target="../customXml/item3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customXml" Target="../customXml/item2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customXml" Target="../customXml/item1.xml"/><Relationship Id="rId5" Type="http://schemas.openxmlformats.org/officeDocument/2006/relationships/theme" Target="theme/theme1.xml"/><Relationship Id="rId10" Type="http://schemas.openxmlformats.org/officeDocument/2006/relationships/slide" Target="slides/slide4.xml"/><Relationship Id="rId4" Type="http://schemas.openxmlformats.org/officeDocument/2006/relationships/viewProps" Target="viewProps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C1568C1F-633A-4838-A8E7-68C71FC7B609}"/>
</file>

<file path=customXml/itemProps2.xml><?xml version="1.0" encoding="utf-8"?>
<ds:datastoreItem xmlns:ds="http://schemas.openxmlformats.org/officeDocument/2006/customXml" ds:itemID="{5AED0DAE-24A9-4145-943D-E58EBBB8A2CD}"/>
</file>

<file path=customXml/itemProps3.xml><?xml version="1.0" encoding="utf-8"?>
<ds:datastoreItem xmlns:ds="http://schemas.openxmlformats.org/officeDocument/2006/customXml" ds:itemID="{C278A5CC-9C34-4487-9350-3E4D2C23688C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