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7571231" cy="10710672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1.xml"/><Relationship Id="rId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71231" cy="107106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814E525A-88CE-4940-9E4F-A583FC6A58C5}"/>
</file>

<file path=customXml/itemProps2.xml><?xml version="1.0" encoding="utf-8"?>
<ds:datastoreItem xmlns:ds="http://schemas.openxmlformats.org/officeDocument/2006/customXml" ds:itemID="{497757C2-42FB-467D-A667-E34E88B2AA96}"/>
</file>

<file path=customXml/itemProps3.xml><?xml version="1.0" encoding="utf-8"?>
<ds:datastoreItem xmlns:ds="http://schemas.openxmlformats.org/officeDocument/2006/customXml" ds:itemID="{55F08625-88DF-4501-939C-B5F2DF40B5D5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