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1.xml"/><Relationship Id="rId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C640965-79D3-4402-83BD-E44EC83CA71A}"/>
</file>

<file path=customXml/itemProps2.xml><?xml version="1.0" encoding="utf-8"?>
<ds:datastoreItem xmlns:ds="http://schemas.openxmlformats.org/officeDocument/2006/customXml" ds:itemID="{4EF2E7C7-2977-42CA-ACB9-6C5CE32CF0F9}"/>
</file>

<file path=customXml/itemProps3.xml><?xml version="1.0" encoding="utf-8"?>
<ds:datastoreItem xmlns:ds="http://schemas.openxmlformats.org/officeDocument/2006/customXml" ds:itemID="{02A9A093-D672-46FB-81CD-6865AACFC39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