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ustomXml" Target="../customXml/item3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customXml" Target="../customXml/item2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1.xml"/><Relationship Id="rId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viewProps" Target="viewProps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6D4D3C66-E8B3-4061-86F7-0C193AB17EF2}"/>
</file>

<file path=customXml/itemProps2.xml><?xml version="1.0" encoding="utf-8"?>
<ds:datastoreItem xmlns:ds="http://schemas.openxmlformats.org/officeDocument/2006/customXml" ds:itemID="{AE0479F2-DEFA-405D-9D05-D3B40C1EAACE}"/>
</file>

<file path=customXml/itemProps3.xml><?xml version="1.0" encoding="utf-8"?>
<ds:datastoreItem xmlns:ds="http://schemas.openxmlformats.org/officeDocument/2006/customXml" ds:itemID="{2AEEAC99-251C-488B-BA1B-7FB8CC105254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