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2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1.xml"/><Relationship Id="rId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5C01B821-2335-4698-8C2E-D8B672181A84}"/>
</file>

<file path=customXml/itemProps2.xml><?xml version="1.0" encoding="utf-8"?>
<ds:datastoreItem xmlns:ds="http://schemas.openxmlformats.org/officeDocument/2006/customXml" ds:itemID="{341BAE88-B725-4880-B12B-F88B57845F4B}"/>
</file>

<file path=customXml/itemProps3.xml><?xml version="1.0" encoding="utf-8"?>
<ds:datastoreItem xmlns:ds="http://schemas.openxmlformats.org/officeDocument/2006/customXml" ds:itemID="{FB132641-E422-43EC-8280-8B1CD6B010C5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