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51306179-C95B-4642-A192-6613300BFE94}"/>
</file>

<file path=customXml/itemProps2.xml><?xml version="1.0" encoding="utf-8"?>
<ds:datastoreItem xmlns:ds="http://schemas.openxmlformats.org/officeDocument/2006/customXml" ds:itemID="{9D45ABF0-7456-4172-BBE4-152C18CF847A}"/>
</file>

<file path=customXml/itemProps3.xml><?xml version="1.0" encoding="utf-8"?>
<ds:datastoreItem xmlns:ds="http://schemas.openxmlformats.org/officeDocument/2006/customXml" ds:itemID="{B462786E-9DE8-4F27-B653-840D181125F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