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B28C24D1-07F8-4F90-8741-D461675E615E}"/>
</file>

<file path=customXml/itemProps2.xml><?xml version="1.0" encoding="utf-8"?>
<ds:datastoreItem xmlns:ds="http://schemas.openxmlformats.org/officeDocument/2006/customXml" ds:itemID="{7EF96F6C-390B-4DCA-8CD0-E01E64FDE042}"/>
</file>

<file path=customXml/itemProps3.xml><?xml version="1.0" encoding="utf-8"?>
<ds:datastoreItem xmlns:ds="http://schemas.openxmlformats.org/officeDocument/2006/customXml" ds:itemID="{8D9E011C-F80D-4C7D-8805-6520F3B7F02C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