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33E49013-46CA-4DDE-AD17-891C72CE95E6}"/>
</file>

<file path=customXml/itemProps2.xml><?xml version="1.0" encoding="utf-8"?>
<ds:datastoreItem xmlns:ds="http://schemas.openxmlformats.org/officeDocument/2006/customXml" ds:itemID="{24576FF4-2889-475F-B472-5E401B45AFE6}"/>
</file>

<file path=customXml/itemProps3.xml><?xml version="1.0" encoding="utf-8"?>
<ds:datastoreItem xmlns:ds="http://schemas.openxmlformats.org/officeDocument/2006/customXml" ds:itemID="{E2423B7F-06E0-46C1-8662-A279C7584E3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