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1.xml" ContentType="application/vnd.openxmlformats-officedocument.presentationml.slide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7565136" cy="10692384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presProps" Target="presProps.xml"/><Relationship Id="rId7" Type="http://schemas.openxmlformats.org/officeDocument/2006/relationships/slide" Target="slides/slide1.xml"/><Relationship Id="rId2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10" Type="http://schemas.openxmlformats.org/officeDocument/2006/relationships/customXml" Target="../customXml/item3.xml"/><Relationship Id="rId4" Type="http://schemas.openxmlformats.org/officeDocument/2006/relationships/viewProps" Target="viewProps.xml"/><Relationship Id="rId9" Type="http://schemas.openxmlformats.org/officeDocument/2006/relationships/customXml" Target="../customXml/item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01903D18363944EAB3DA1BC55680180" ma:contentTypeVersion="17" ma:contentTypeDescription="Creare un nuovo documento." ma:contentTypeScope="" ma:versionID="e30a1a8aade429bbe9bffd34ef3be1f1">
  <xsd:schema xmlns:xsd="http://www.w3.org/2001/XMLSchema" xmlns:xs="http://www.w3.org/2001/XMLSchema" xmlns:p="http://schemas.microsoft.com/office/2006/metadata/properties" xmlns:ns2="9e98f304-679e-4113-8853-91abc38d8843" xmlns:ns3="a0a98698-7182-497d-997a-4e95be5ace4a" targetNamespace="http://schemas.microsoft.com/office/2006/metadata/properties" ma:root="true" ma:fieldsID="664fddffdf3f30237506b39bc27c4d69" ns2:_="" ns3:_="">
    <xsd:import namespace="9e98f304-679e-4113-8853-91abc38d8843"/>
    <xsd:import namespace="a0a98698-7182-497d-997a-4e95be5ace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Not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8f304-679e-4113-8853-91abc38d88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" ma:index="12" nillable="true" ma:displayName="Note" ma:description="Note al documento" ma:format="Dropdown" ma:internalName="Note">
      <xsd:simpleType>
        <xsd:restriction base="dms:Text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fa44ad5d-1f10-4ff0-b3f8-bf1c6a0d30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98698-7182-497d-997a-4e95be5ace4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e953b05-0e25-47fe-a269-0db830e66f6b}" ma:internalName="TaxCatchAll" ma:showField="CatchAllData" ma:web="a0a98698-7182-497d-997a-4e95be5ace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98f304-679e-4113-8853-91abc38d8843">
      <Terms xmlns="http://schemas.microsoft.com/office/infopath/2007/PartnerControls"/>
    </lcf76f155ced4ddcb4097134ff3c332f>
    <TaxCatchAll xmlns="a0a98698-7182-497d-997a-4e95be5ace4a" xsi:nil="true"/>
    <Note xmlns="9e98f304-679e-4113-8853-91abc38d8843" xsi:nil="true"/>
  </documentManagement>
</p:properties>
</file>

<file path=customXml/itemProps1.xml><?xml version="1.0" encoding="utf-8"?>
<ds:datastoreItem xmlns:ds="http://schemas.openxmlformats.org/officeDocument/2006/customXml" ds:itemID="{77612A73-7AE9-452B-B73B-F41A5DEBC430}"/>
</file>

<file path=customXml/itemProps2.xml><?xml version="1.0" encoding="utf-8"?>
<ds:datastoreItem xmlns:ds="http://schemas.openxmlformats.org/officeDocument/2006/customXml" ds:itemID="{148E310F-92F0-4732-B6EB-6E435320F266}"/>
</file>

<file path=customXml/itemProps3.xml><?xml version="1.0" encoding="utf-8"?>
<ds:datastoreItem xmlns:ds="http://schemas.openxmlformats.org/officeDocument/2006/customXml" ds:itemID="{2F385BC1-1635-48E2-A679-5C53D712D87E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0x010100501903D18363944EAB3DA1BC55680180</vt:lpwstr>
  </property>
</Properties>
</file>