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4D21E95-1CEF-47F0-BF3C-FB39B1E3AD3F}"/>
</file>

<file path=customXml/itemProps2.xml><?xml version="1.0" encoding="utf-8"?>
<ds:datastoreItem xmlns:ds="http://schemas.openxmlformats.org/officeDocument/2006/customXml" ds:itemID="{52D3AA4A-3619-4213-B9F0-53FCA6929823}"/>
</file>

<file path=customXml/itemProps3.xml><?xml version="1.0" encoding="utf-8"?>
<ds:datastoreItem xmlns:ds="http://schemas.openxmlformats.org/officeDocument/2006/customXml" ds:itemID="{0CFC7C7A-228E-4087-A2CC-493753D03A8B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