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E0D90D09-039C-4775-B2B5-DED07EFDFB10}"/>
</file>

<file path=customXml/itemProps2.xml><?xml version="1.0" encoding="utf-8"?>
<ds:datastoreItem xmlns:ds="http://schemas.openxmlformats.org/officeDocument/2006/customXml" ds:itemID="{BD06BB91-5ED6-41DB-9090-696547B9BD00}"/>
</file>

<file path=customXml/itemProps3.xml><?xml version="1.0" encoding="utf-8"?>
<ds:datastoreItem xmlns:ds="http://schemas.openxmlformats.org/officeDocument/2006/customXml" ds:itemID="{421AE173-29BA-4DEC-BA05-4209C0388A65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